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1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98BDD-0965-406F-B0E6-C5AEA337F554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2D67E-EA41-42BA-AA14-7B3BC3BB08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87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2D67E-EA41-42BA-AA14-7B3BC3BB08D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327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B922-4221-4B71-981E-F7775E19BE2A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28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B020-8E21-4A1E-94E2-3B1A5941A0F0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70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3CA5-34F8-4C85-9979-C5C62B2DF55C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53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0B8-1B99-43A4-B027-11028E385AA7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6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482C-A079-4880-959E-4792789E2429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25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8E33-2926-4703-8748-8912111F66EA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51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1239-9694-44BB-8FEA-61EBC60302EE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4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417C-632F-4F52-B7B6-6A7B1C53730C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66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38D7-A04B-4C43-809B-FFDC2C6BCF48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26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77C7-4A3E-4EF7-B025-2D4E9B12EFDA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07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762C-CD54-43DF-80CB-377A6E73BB18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14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62DD-892F-4AB1-B987-1939BB7D4D2B}" type="datetime1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smtClean="0"/>
              <a:t>Copyright (C) 5-D Japan All Rights Reserved.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94CEC-095D-4368-93AD-DE56DD8C0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45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616" y="9322073"/>
            <a:ext cx="5873262" cy="527403"/>
          </a:xfrm>
        </p:spPr>
        <p:txBody>
          <a:bodyPr/>
          <a:lstStyle/>
          <a:p>
            <a:pPr algn="l"/>
            <a:r>
              <a:rPr kumimoji="1" lang="ja-JP" altLang="en-US" dirty="0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255138" y="776923"/>
            <a:ext cx="6520800" cy="395386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カテゴリー：インプラント、エンド、ペリオ、移植・再植治療、補綴治療、その他（いずれか一つお選びください）</a:t>
            </a:r>
            <a:endParaRPr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57908" y="1137139"/>
            <a:ext cx="6520800" cy="395386"/>
          </a:xfrm>
          <a:prstGeom prst="rect">
            <a:avLst/>
          </a:prstGeom>
        </p:spPr>
        <p:txBody>
          <a:bodyPr vert="horz" lIns="91440" tIns="45721" rIns="91440" bIns="45721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Key word : 1</a:t>
            </a:r>
            <a:r>
              <a:rPr lang="ja-JP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　）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,</a:t>
            </a:r>
            <a:r>
              <a:rPr lang="ja-JP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　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2</a:t>
            </a:r>
            <a:r>
              <a:rPr lang="ja-JP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　）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,</a:t>
            </a:r>
            <a:r>
              <a:rPr lang="ja-JP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　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3</a:t>
            </a:r>
            <a:r>
              <a:rPr lang="ja-JP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　）　三つお書きください。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55138" y="2030949"/>
            <a:ext cx="6131375" cy="3371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タイトル</a:t>
            </a:r>
            <a:endParaRPr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334102" y="4312221"/>
            <a:ext cx="6219099" cy="1467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目的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255138" y="2498910"/>
            <a:ext cx="6298063" cy="16726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英文</a:t>
            </a:r>
            <a:endParaRPr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334102" y="5742437"/>
            <a:ext cx="6219099" cy="1467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材料と方法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334102" y="7278159"/>
            <a:ext cx="6219099" cy="1467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結果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899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4CEC-095D-4368-93AD-DE56DD8C0EF1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34102" y="1205606"/>
            <a:ext cx="6219099" cy="1467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結論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34102" y="2741328"/>
            <a:ext cx="6219099" cy="1467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報告の考察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783800" y="7376146"/>
            <a:ext cx="2769401" cy="7036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報告者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：</a:t>
            </a:r>
            <a:endParaRPr lang="en-US" altLang="ja-JP" sz="1400" b="1" dirty="0" smtClean="0">
              <a:latin typeface="+mn-ea"/>
              <a:ea typeface="+mn-ea"/>
            </a:endParaRPr>
          </a:p>
        </p:txBody>
      </p:sp>
      <p:sp>
        <p:nvSpPr>
          <p:cNvPr id="7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616" y="9322073"/>
            <a:ext cx="5873262" cy="527403"/>
          </a:xfrm>
        </p:spPr>
        <p:txBody>
          <a:bodyPr/>
          <a:lstStyle/>
          <a:p>
            <a:pPr algn="l"/>
            <a:r>
              <a:rPr kumimoji="1" lang="ja-JP" altLang="en-US" dirty="0" smtClean="0"/>
              <a:t>画像・文書・情報について複製や無断転載・複製を一切禁じます。  　　　　　　　　　　　　　　　　　　　　　　　　　　　　　　　　　　　　　　　　　　　　　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588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79</Words>
  <Application>Microsoft Office PowerPoint</Application>
  <PresentationFormat>A4 210 x 297 mm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カテゴリー：インプラント、エンド、ペリオ、移植・再植治療、補綴治療、その他（いずれか一つお選びください）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izumi</dc:creator>
  <cp:lastModifiedBy>izumi</cp:lastModifiedBy>
  <cp:revision>3</cp:revision>
  <dcterms:created xsi:type="dcterms:W3CDTF">2015-05-26T10:45:09Z</dcterms:created>
  <dcterms:modified xsi:type="dcterms:W3CDTF">2015-05-26T11:34:05Z</dcterms:modified>
</cp:coreProperties>
</file>