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 autoAdjust="0"/>
  </p:normalViewPr>
  <p:slideViewPr>
    <p:cSldViewPr snapToGrid="0">
      <p:cViewPr varScale="1">
        <p:scale>
          <a:sx n="92" d="100"/>
          <a:sy n="92" d="100"/>
        </p:scale>
        <p:origin x="96" y="115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2851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CB43A-BA07-47D7-A61E-7BAC83E4CD23}" type="datetimeFigureOut">
              <a:rPr kumimoji="1" lang="ja-JP" altLang="en-US" smtClean="0"/>
              <a:t>2015/5/26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43F47-7000-4386-A2DB-AE7D7D7120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5923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43F47-7000-4386-A2DB-AE7D7D71209E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1137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625B-553F-4B6E-97EC-237D14FFFAF0}" type="datetime1">
              <a:rPr kumimoji="1" lang="ja-JP" altLang="en-US" smtClean="0"/>
              <a:t>2015/5/26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画像・文書・情報について複製や無断転載・複製を一切禁じます。		</a:t>
            </a:r>
            <a:r>
              <a:rPr kumimoji="1" lang="en-US" altLang="ja-JP" dirty="0" smtClean="0"/>
              <a:t>Copyright (C) 5-D Japan All Rights Reserved.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5B59-0ED5-4326-ADB0-96CF5B31DB0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3560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093F-9AD4-4543-8CDF-04ECB13ED982}" type="datetime1">
              <a:rPr kumimoji="1" lang="ja-JP" altLang="en-US" smtClean="0"/>
              <a:t>2015/5/26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画像・文書・情報について複製や無断転載・複製を一切禁じます。		</a:t>
            </a:r>
            <a:r>
              <a:rPr kumimoji="1" lang="en-US" altLang="ja-JP" dirty="0" smtClean="0"/>
              <a:t>Copyright (C) 5-D Japan All Rights Reserved.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5B59-0ED5-4326-ADB0-96CF5B31DB0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7590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53C4-6B6D-44F0-9C0D-B3F7D2C4E147}" type="datetime1">
              <a:rPr kumimoji="1" lang="ja-JP" altLang="en-US" smtClean="0"/>
              <a:t>2015/5/26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画像・文書・情報について複製や無断転載・複製を一切禁じます。		</a:t>
            </a:r>
            <a:r>
              <a:rPr kumimoji="1" lang="en-US" altLang="ja-JP" dirty="0" smtClean="0"/>
              <a:t>Copyright (C) 5-D Japan All Rights Reserved.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5B59-0ED5-4326-ADB0-96CF5B31DB0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249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4F63-4EDD-4A6A-8CE1-A6313A4294AD}" type="datetime1">
              <a:rPr kumimoji="1" lang="ja-JP" altLang="en-US" smtClean="0"/>
              <a:t>2015/5/26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画像・文書・情報について複製や無断転載・複製を一切禁じます。		</a:t>
            </a:r>
            <a:r>
              <a:rPr kumimoji="1" lang="en-US" altLang="ja-JP" dirty="0" smtClean="0"/>
              <a:t>Copyright (C) 5-D Japan All Rights Reserved.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5B59-0ED5-4326-ADB0-96CF5B31DB0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2122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B519-64E0-42C4-86EE-900DAABF72B3}" type="datetime1">
              <a:rPr kumimoji="1" lang="ja-JP" altLang="en-US" smtClean="0"/>
              <a:t>2015/5/26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画像・文書・情報について複製や無断転載・複製を一切禁じます。		</a:t>
            </a:r>
            <a:r>
              <a:rPr kumimoji="1" lang="en-US" altLang="ja-JP" dirty="0" smtClean="0"/>
              <a:t>Copyright (C) 5-D Japan All Rights Reserved.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5B59-0ED5-4326-ADB0-96CF5B31DB0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580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1CD89-539F-495C-A82E-B9FF7A93C7D1}" type="datetime1">
              <a:rPr kumimoji="1" lang="ja-JP" altLang="en-US" smtClean="0"/>
              <a:t>2015/5/26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画像・文書・情報について複製や無断転載・複製を一切禁じます。		</a:t>
            </a:r>
            <a:r>
              <a:rPr kumimoji="1" lang="en-US" altLang="ja-JP" dirty="0" smtClean="0"/>
              <a:t>Copyright (C) 5-D Japan All Rights Reserved.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5B59-0ED5-4326-ADB0-96CF5B31DB0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090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F054B-AC54-4B20-9BE6-98A1F50F3A42}" type="datetime1">
              <a:rPr kumimoji="1" lang="ja-JP" altLang="en-US" smtClean="0"/>
              <a:t>2015/5/26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画像・文書・情報について複製や無断転載・複製を一切禁じます。		</a:t>
            </a:r>
            <a:r>
              <a:rPr kumimoji="1" lang="en-US" altLang="ja-JP" dirty="0" smtClean="0"/>
              <a:t>Copyright (C) 5-D Japan All Rights Reserved.</a:t>
            </a:r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5B59-0ED5-4326-ADB0-96CF5B31DB0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86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261A-65B2-48ED-A5F7-E8FC74A9A009}" type="datetime1">
              <a:rPr kumimoji="1" lang="ja-JP" altLang="en-US" smtClean="0"/>
              <a:t>2015/5/26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画像・文書・情報について複製や無断転載・複製を一切禁じます。		</a:t>
            </a:r>
            <a:r>
              <a:rPr kumimoji="1" lang="en-US" altLang="ja-JP" dirty="0" smtClean="0"/>
              <a:t>Copyright (C) 5-D Japan All Rights Reserved.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5B59-0ED5-4326-ADB0-96CF5B31DB0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3879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975A-700E-400E-8348-0D17DE61DAA9}" type="datetime1">
              <a:rPr kumimoji="1" lang="ja-JP" altLang="en-US" smtClean="0"/>
              <a:t>2015/5/26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画像・文書・情報について複製や無断転載・複製を一切禁じます。		</a:t>
            </a:r>
            <a:r>
              <a:rPr kumimoji="1" lang="en-US" altLang="ja-JP" dirty="0" smtClean="0"/>
              <a:t>Copyright (C) 5-D Japan All Rights Reserved.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5B59-0ED5-4326-ADB0-96CF5B31DB0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562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85161-78C3-47FB-88AF-D0B6BFC3BE43}" type="datetime1">
              <a:rPr kumimoji="1" lang="ja-JP" altLang="en-US" smtClean="0"/>
              <a:t>2015/5/26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画像・文書・情報について複製や無断転載・複製を一切禁じます。		</a:t>
            </a:r>
            <a:r>
              <a:rPr kumimoji="1" lang="en-US" altLang="ja-JP" dirty="0" smtClean="0"/>
              <a:t>Copyright (C) 5-D Japan All Rights Reserved.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5B59-0ED5-4326-ADB0-96CF5B31DB0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7644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D6F42-3638-41C3-9D1C-9DBA1278770B}" type="datetime1">
              <a:rPr kumimoji="1" lang="ja-JP" altLang="en-US" smtClean="0"/>
              <a:t>2015/5/26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画像・文書・情報について複製や無断転載・複製を一切禁じます。		</a:t>
            </a:r>
            <a:r>
              <a:rPr kumimoji="1" lang="en-US" altLang="ja-JP" dirty="0" smtClean="0"/>
              <a:t>Copyright (C) 5-D Japan All Rights Reserved.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5B59-0ED5-4326-ADB0-96CF5B31DB0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698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199" y="6356351"/>
            <a:ext cx="30770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ja-JP" altLang="ja-JP" sz="800" smtClean="0">
                <a:effectLst/>
              </a:defRPr>
            </a:lvl1pPr>
          </a:lstStyle>
          <a:p>
            <a:fld id="{F40D04DB-76CA-45B6-A640-625D8F412069}" type="datetime1">
              <a:rPr lang="ja-JP" altLang="en-US" smtClean="0"/>
              <a:t>2015/5/26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dirty="0" smtClean="0"/>
              <a:t>画像・文書・情報について複製や無断転載・複製を一切禁じます。		</a:t>
            </a:r>
            <a:r>
              <a:rPr kumimoji="1" lang="en-US" altLang="ja-JP" dirty="0" smtClean="0"/>
              <a:t>Copyright (C) 5-D Japan All Rights Reserved.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276707" y="6356351"/>
            <a:ext cx="30770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dirty="0" smtClean="0"/>
              <a:t>Copyright (C) 5-D Japan All Rights Reserved.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7575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11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32150" y="197399"/>
            <a:ext cx="8568025" cy="365762"/>
          </a:xfrm>
        </p:spPr>
        <p:txBody>
          <a:bodyPr>
            <a:normAutofit/>
          </a:bodyPr>
          <a:lstStyle/>
          <a:p>
            <a:pPr algn="l"/>
            <a:r>
              <a:rPr lang="ja-JP" altLang="ja-JP" sz="140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カテゴリー：インプラント、エンド、ペリオ、移植・再植治療、補綴治療、その他（いずれか一つお選びください）</a:t>
            </a:r>
            <a:endParaRPr lang="ja-JP" altLang="en-US" sz="140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434920" y="557615"/>
            <a:ext cx="8568025" cy="365762"/>
          </a:xfrm>
          <a:prstGeom prst="rect">
            <a:avLst/>
          </a:prstGeom>
        </p:spPr>
        <p:txBody>
          <a:bodyPr vert="horz" lIns="91440" tIns="45721" rIns="91440" bIns="45721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Key word : 1</a:t>
            </a:r>
            <a:r>
              <a:rPr lang="ja-JP" altLang="ja-JP" sz="140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（　）</a:t>
            </a:r>
            <a:r>
              <a:rPr lang="en-US" altLang="ja-JP" sz="140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,</a:t>
            </a:r>
            <a:r>
              <a:rPr lang="ja-JP" altLang="ja-JP" sz="140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　</a:t>
            </a:r>
            <a:r>
              <a:rPr lang="en-US" altLang="ja-JP" sz="140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2</a:t>
            </a:r>
            <a:r>
              <a:rPr lang="ja-JP" altLang="ja-JP" sz="140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（　）</a:t>
            </a:r>
            <a:r>
              <a:rPr lang="en-US" altLang="ja-JP" sz="140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,</a:t>
            </a:r>
            <a:r>
              <a:rPr lang="ja-JP" altLang="ja-JP" sz="140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　</a:t>
            </a:r>
            <a:r>
              <a:rPr lang="en-US" altLang="ja-JP" sz="140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3</a:t>
            </a:r>
            <a:r>
              <a:rPr lang="ja-JP" altLang="ja-JP" sz="140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（　）　三つお書きください。</a:t>
            </a:r>
          </a:p>
        </p:txBody>
      </p:sp>
      <p:sp>
        <p:nvSpPr>
          <p:cNvPr id="13" name="フッター プレースホルダー 12"/>
          <p:cNvSpPr>
            <a:spLocks noGrp="1"/>
          </p:cNvSpPr>
          <p:nvPr>
            <p:ph type="ftr" sz="quarter" idx="11"/>
          </p:nvPr>
        </p:nvSpPr>
        <p:spPr>
          <a:xfrm>
            <a:off x="108067" y="6356352"/>
            <a:ext cx="10559934" cy="365125"/>
          </a:xfrm>
        </p:spPr>
        <p:txBody>
          <a:bodyPr/>
          <a:lstStyle/>
          <a:p>
            <a:r>
              <a:rPr lang="ja-JP" altLang="en-US" sz="900" dirty="0">
                <a:latin typeface="+mn-ea"/>
              </a:rPr>
              <a:t>画像・文書・情報について複製や無断転載・複製を一切禁じます。		　　　　　　　　　　　　　　　　　　　　　　　　　　　　　　　　　　　　　　　　　　　　　</a:t>
            </a:r>
            <a:r>
              <a:rPr lang="en-US" altLang="ja-JP" sz="900" dirty="0">
                <a:latin typeface="+mn-ea"/>
              </a:rPr>
              <a:t>Copyright (C) 5-D Japan All Rights Reserved.</a:t>
            </a:r>
            <a:endParaRPr lang="ja-JP" altLang="en-US" sz="900" dirty="0">
              <a:latin typeface="+mn-ea"/>
            </a:endParaRPr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5B59-0ED5-4326-ADB0-96CF5B31DB0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548253" y="2414468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ja-JP" sz="1400" dirty="0"/>
              <a:t>初診時口腔内写真が入ります</a:t>
            </a:r>
            <a:endParaRPr lang="ja-JP" altLang="en-US" sz="140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466268" y="1084505"/>
            <a:ext cx="11533907" cy="5713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タイトル</a:t>
            </a:r>
            <a:endParaRPr lang="ja-JP" alt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8508200" y="1549777"/>
            <a:ext cx="3494745" cy="7036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 smtClean="0">
                <a:latin typeface="+mn-ea"/>
                <a:ea typeface="+mn-ea"/>
              </a:rPr>
              <a:t>所属グループ：</a:t>
            </a:r>
            <a:endParaRPr lang="en-US" altLang="ja-JP" sz="1400" b="1" dirty="0" smtClean="0">
              <a:latin typeface="+mn-ea"/>
              <a:ea typeface="+mn-ea"/>
            </a:endParaRPr>
          </a:p>
          <a:p>
            <a:pPr algn="l"/>
            <a:r>
              <a:rPr lang="ja-JP" altLang="en-US" sz="1400" b="1" dirty="0" smtClean="0">
                <a:latin typeface="+mn-ea"/>
                <a:ea typeface="+mn-ea"/>
              </a:rPr>
              <a:t>名前：</a:t>
            </a:r>
            <a:endParaRPr lang="en-US" altLang="ja-JP" sz="1400" b="1" dirty="0" smtClean="0">
              <a:latin typeface="+mn-ea"/>
              <a:ea typeface="+mn-ea"/>
            </a:endParaRPr>
          </a:p>
          <a:p>
            <a:pPr algn="l"/>
            <a:r>
              <a:rPr lang="ja-JP" altLang="ja-JP" sz="1400" b="1" dirty="0" smtClean="0">
                <a:latin typeface="+mn-ea"/>
                <a:ea typeface="+mn-ea"/>
              </a:rPr>
              <a:t>医院名：</a:t>
            </a:r>
            <a:endParaRPr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21" name="タイトル 1"/>
          <p:cNvSpPr txBox="1">
            <a:spLocks/>
          </p:cNvSpPr>
          <p:nvPr/>
        </p:nvSpPr>
        <p:spPr>
          <a:xfrm>
            <a:off x="4448921" y="2414468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ja-JP" sz="1400" dirty="0"/>
              <a:t>初診時口腔内写真・レントゲンが入ります</a:t>
            </a:r>
            <a:endParaRPr lang="ja-JP" altLang="en-US" sz="140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22" name="タイトル 1"/>
          <p:cNvSpPr txBox="1">
            <a:spLocks/>
          </p:cNvSpPr>
          <p:nvPr/>
        </p:nvSpPr>
        <p:spPr>
          <a:xfrm>
            <a:off x="8314865" y="2414468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ja-JP" sz="1400" dirty="0"/>
              <a:t>口腔写真またレントゲン写真が入ります</a:t>
            </a:r>
            <a:endParaRPr lang="ja-JP" altLang="en-US" sz="140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548252" y="4988689"/>
            <a:ext cx="11130601" cy="13430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初診日：　　　　　　　　性別：</a:t>
            </a:r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　　　　　　　年齢：　　　　　　　主訴：</a:t>
            </a:r>
            <a:endParaRPr lang="en-US" altLang="ja-JP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l"/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治療終了日</a:t>
            </a:r>
            <a:r>
              <a:rPr lang="ja-JP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：　　　　　　　　</a:t>
            </a:r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診断：　　　　　　　</a:t>
            </a:r>
            <a:endParaRPr lang="en-US" altLang="ja-JP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l"/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治療方針：</a:t>
            </a:r>
            <a:endParaRPr lang="en-US" altLang="ja-JP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l"/>
            <a:r>
              <a:rPr lang="ja-JP" altLang="ja-JP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初診時の状態など特記事項などあれば、お書き</a:t>
            </a:r>
            <a:r>
              <a:rPr lang="ja-JP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ください</a:t>
            </a:r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。</a:t>
            </a:r>
            <a:endParaRPr lang="ja-JP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2354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5B59-0ED5-4326-ADB0-96CF5B31DB0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548252" y="1134320"/>
            <a:ext cx="11130601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治療概要</a:t>
            </a:r>
            <a:endParaRPr lang="ja-JP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  <a:p>
            <a:pPr algn="l"/>
            <a:r>
              <a:rPr lang="ja-JP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（写真は何枚でも結構です、区切りにいいところで術中の説明お願いします</a:t>
            </a:r>
            <a:r>
              <a:rPr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,</a:t>
            </a:r>
            <a:r>
              <a:rPr lang="ja-JP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また、使用した材料・器具はメーカー名も含めてお書きいただければ幸いです。）</a:t>
            </a:r>
            <a:endParaRPr lang="ja-JP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548252" y="1907196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 smtClean="0"/>
              <a:t>症例</a:t>
            </a:r>
            <a:r>
              <a:rPr lang="ja-JP" altLang="en-US" sz="1400" dirty="0"/>
              <a:t>写真</a:t>
            </a:r>
            <a:r>
              <a:rPr lang="ja-JP" altLang="en-US" sz="1400" dirty="0" smtClean="0"/>
              <a:t>が入ります</a:t>
            </a:r>
            <a:endParaRPr lang="en-US" altLang="ja-JP" sz="1400" dirty="0" smtClean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4448920" y="1907196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 smtClean="0"/>
              <a:t>症例写真が入ります</a:t>
            </a:r>
            <a:endParaRPr lang="en-US" altLang="ja-JP" sz="1400" dirty="0" smtClean="0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8314864" y="1907196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 smtClean="0"/>
              <a:t>症例写真が入ります</a:t>
            </a:r>
            <a:endParaRPr lang="en-US" altLang="ja-JP" sz="1400" dirty="0" smtClean="0"/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548253" y="4271060"/>
            <a:ext cx="3363990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図説</a:t>
            </a:r>
            <a:endParaRPr lang="ja-JP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4448921" y="4271060"/>
            <a:ext cx="3363990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図説</a:t>
            </a:r>
            <a:endParaRPr lang="ja-JP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8349588" y="4271060"/>
            <a:ext cx="3363990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図説</a:t>
            </a:r>
            <a:endParaRPr lang="ja-JP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4" name="フッター プレースホルダー 12"/>
          <p:cNvSpPr>
            <a:spLocks noGrp="1"/>
          </p:cNvSpPr>
          <p:nvPr>
            <p:ph type="ftr" sz="quarter" idx="11"/>
          </p:nvPr>
        </p:nvSpPr>
        <p:spPr>
          <a:xfrm>
            <a:off x="108067" y="6356352"/>
            <a:ext cx="10559934" cy="365125"/>
          </a:xfrm>
        </p:spPr>
        <p:txBody>
          <a:bodyPr/>
          <a:lstStyle/>
          <a:p>
            <a:r>
              <a:rPr lang="ja-JP" altLang="en-US" sz="900" dirty="0">
                <a:latin typeface="+mn-ea"/>
              </a:rPr>
              <a:t>画像・文書・情報について複製や無断転載・複製を一切禁じます。		　　　　　　　　　　　　　　　　　　　　　　　　　　　　　　　　　　　　　　　　　　　　　</a:t>
            </a:r>
            <a:r>
              <a:rPr lang="en-US" altLang="ja-JP" sz="900" dirty="0">
                <a:latin typeface="+mn-ea"/>
              </a:rPr>
              <a:t>Copyright (C) 5-D Japan All Rights Reserved.</a:t>
            </a:r>
            <a:endParaRPr lang="ja-JP" altLang="en-US" sz="9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5225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5B59-0ED5-4326-ADB0-96CF5B31DB0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48253" y="1120118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 smtClean="0"/>
              <a:t>症例</a:t>
            </a:r>
            <a:r>
              <a:rPr lang="ja-JP" altLang="en-US" sz="1400" dirty="0"/>
              <a:t>写真</a:t>
            </a:r>
            <a:r>
              <a:rPr lang="ja-JP" altLang="en-US" sz="1400" dirty="0" smtClean="0"/>
              <a:t>が入ります</a:t>
            </a:r>
            <a:endParaRPr lang="en-US" altLang="ja-JP" sz="1400" dirty="0" smtClean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448921" y="1120118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 smtClean="0"/>
              <a:t>症例写真が入ります</a:t>
            </a:r>
            <a:endParaRPr lang="en-US" altLang="ja-JP" sz="1400" dirty="0" smtClean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8314865" y="1120118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 smtClean="0"/>
              <a:t>症例写真が入ります</a:t>
            </a:r>
            <a:endParaRPr lang="en-US" altLang="ja-JP" sz="1400" dirty="0" smtClean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548253" y="3483982"/>
            <a:ext cx="3363990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図説</a:t>
            </a:r>
            <a:endParaRPr lang="ja-JP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4448921" y="3483982"/>
            <a:ext cx="3363990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図説</a:t>
            </a:r>
            <a:endParaRPr lang="ja-JP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8349589" y="3483982"/>
            <a:ext cx="3363990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図説</a:t>
            </a:r>
            <a:endParaRPr lang="ja-JP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1" name="フッター プレースホルダー 12"/>
          <p:cNvSpPr>
            <a:spLocks noGrp="1"/>
          </p:cNvSpPr>
          <p:nvPr>
            <p:ph type="ftr" sz="quarter" idx="11"/>
          </p:nvPr>
        </p:nvSpPr>
        <p:spPr>
          <a:xfrm>
            <a:off x="108067" y="6356352"/>
            <a:ext cx="10559934" cy="365125"/>
          </a:xfrm>
        </p:spPr>
        <p:txBody>
          <a:bodyPr/>
          <a:lstStyle/>
          <a:p>
            <a:r>
              <a:rPr lang="ja-JP" altLang="en-US" sz="900" dirty="0">
                <a:latin typeface="+mn-ea"/>
              </a:rPr>
              <a:t>画像・文書・情報について複製や無断転載・複製を一切禁じます。		　　　　　　　　　　　　　　　　　　　　　　　　　　　　　　　　　　　　　　　　　　　　　</a:t>
            </a:r>
            <a:r>
              <a:rPr lang="en-US" altLang="ja-JP" sz="900" dirty="0">
                <a:latin typeface="+mn-ea"/>
              </a:rPr>
              <a:t>Copyright (C) 5-D Japan All Rights Reserved.</a:t>
            </a:r>
            <a:endParaRPr lang="ja-JP" altLang="en-US" sz="9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3318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5B59-0ED5-4326-ADB0-96CF5B31DB0C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48253" y="1247439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 smtClean="0"/>
              <a:t>症例</a:t>
            </a:r>
            <a:r>
              <a:rPr lang="ja-JP" altLang="en-US" sz="1400" dirty="0"/>
              <a:t>写真</a:t>
            </a:r>
            <a:r>
              <a:rPr lang="ja-JP" altLang="en-US" sz="1400" dirty="0" smtClean="0"/>
              <a:t>が入ります</a:t>
            </a:r>
            <a:endParaRPr lang="en-US" altLang="ja-JP" sz="1400" dirty="0" smtClean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48921" y="1247439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 smtClean="0"/>
              <a:t>症例写真が入ります</a:t>
            </a:r>
            <a:endParaRPr lang="en-US" altLang="ja-JP" sz="1400" dirty="0" smtClean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8314865" y="1247439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 smtClean="0"/>
              <a:t>症例写真が入ります</a:t>
            </a:r>
            <a:endParaRPr lang="en-US" altLang="ja-JP" sz="1400" dirty="0" smtClean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548253" y="3611303"/>
            <a:ext cx="3363990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図説</a:t>
            </a:r>
            <a:endParaRPr lang="ja-JP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4448921" y="3611303"/>
            <a:ext cx="3363990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図説</a:t>
            </a:r>
            <a:endParaRPr lang="ja-JP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8349589" y="3611303"/>
            <a:ext cx="3363990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図説</a:t>
            </a:r>
            <a:endParaRPr lang="ja-JP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0" name="フッター プレースホルダー 12"/>
          <p:cNvSpPr>
            <a:spLocks noGrp="1"/>
          </p:cNvSpPr>
          <p:nvPr>
            <p:ph type="ftr" sz="quarter" idx="11"/>
          </p:nvPr>
        </p:nvSpPr>
        <p:spPr>
          <a:xfrm>
            <a:off x="108067" y="6356352"/>
            <a:ext cx="10559934" cy="365125"/>
          </a:xfrm>
        </p:spPr>
        <p:txBody>
          <a:bodyPr/>
          <a:lstStyle/>
          <a:p>
            <a:r>
              <a:rPr lang="ja-JP" altLang="en-US" sz="900" dirty="0">
                <a:latin typeface="+mn-ea"/>
              </a:rPr>
              <a:t>画像・文書・情報について複製や無断転載・複製を一切禁じます。		　　　　　　　　　　　　　　　　　　　　　　　　　　　　　　　　　　　　　　　　　　　　　</a:t>
            </a:r>
            <a:r>
              <a:rPr lang="en-US" altLang="ja-JP" sz="900" dirty="0">
                <a:latin typeface="+mn-ea"/>
              </a:rPr>
              <a:t>Copyright (C) 5-D Japan All Rights Reserved.</a:t>
            </a:r>
            <a:endParaRPr lang="ja-JP" altLang="en-US" sz="9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7602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5B59-0ED5-4326-ADB0-96CF5B31DB0C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48252" y="1134320"/>
            <a:ext cx="11130601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ja-JP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最終</a:t>
            </a:r>
            <a:r>
              <a:rPr lang="ja-JP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補綴物装着時もしくは、動的治療終了時　</a:t>
            </a:r>
            <a:r>
              <a:rPr lang="ja-JP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（口腔内写真・デンタル・パノラマ</a:t>
            </a:r>
            <a:r>
              <a:rPr lang="ja-JP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等</a:t>
            </a:r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を、</a:t>
            </a:r>
            <a:r>
              <a:rPr lang="ja-JP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お</a:t>
            </a:r>
            <a:r>
              <a:rPr lang="ja-JP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入れ</a:t>
            </a:r>
            <a:r>
              <a:rPr lang="ja-JP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ください</a:t>
            </a:r>
            <a:r>
              <a:rPr lang="ja-JP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）</a:t>
            </a:r>
            <a:endParaRPr lang="ja-JP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48252" y="1907196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 smtClean="0"/>
              <a:t>症例</a:t>
            </a:r>
            <a:r>
              <a:rPr lang="ja-JP" altLang="en-US" sz="1400" dirty="0"/>
              <a:t>写真</a:t>
            </a:r>
            <a:r>
              <a:rPr lang="ja-JP" altLang="en-US" sz="1400" dirty="0" smtClean="0"/>
              <a:t>が入ります</a:t>
            </a:r>
            <a:endParaRPr lang="en-US" altLang="ja-JP" sz="1400" dirty="0" smtClean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448920" y="1907196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 smtClean="0"/>
              <a:t>症例写真が入ります</a:t>
            </a:r>
            <a:endParaRPr lang="en-US" altLang="ja-JP" sz="1400" dirty="0" smtClean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8314864" y="1907196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 smtClean="0"/>
              <a:t>症例写真が入ります</a:t>
            </a:r>
            <a:endParaRPr lang="en-US" altLang="ja-JP" sz="1400" dirty="0" smtClean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548253" y="4271060"/>
            <a:ext cx="3363990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図説</a:t>
            </a:r>
            <a:endParaRPr lang="ja-JP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4448921" y="4271060"/>
            <a:ext cx="3363990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図説</a:t>
            </a:r>
            <a:endParaRPr lang="ja-JP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8349588" y="4271060"/>
            <a:ext cx="3363990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図説</a:t>
            </a:r>
            <a:endParaRPr lang="ja-JP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7" name="フッター プレースホルダー 12"/>
          <p:cNvSpPr>
            <a:spLocks noGrp="1"/>
          </p:cNvSpPr>
          <p:nvPr>
            <p:ph type="ftr" sz="quarter" idx="11"/>
          </p:nvPr>
        </p:nvSpPr>
        <p:spPr>
          <a:xfrm>
            <a:off x="108067" y="6356352"/>
            <a:ext cx="10559934" cy="365125"/>
          </a:xfrm>
        </p:spPr>
        <p:txBody>
          <a:bodyPr/>
          <a:lstStyle/>
          <a:p>
            <a:r>
              <a:rPr lang="ja-JP" altLang="en-US" sz="900" dirty="0">
                <a:latin typeface="+mn-ea"/>
              </a:rPr>
              <a:t>画像・文書・情報について複製や無断転載・複製を一切禁じます。		　　　　　　　　　　　　　　　　　　　　　　　　　　　　　　　　　　　　　　　　　　　　　</a:t>
            </a:r>
            <a:r>
              <a:rPr lang="en-US" altLang="ja-JP" sz="900" dirty="0">
                <a:latin typeface="+mn-ea"/>
              </a:rPr>
              <a:t>Copyright (C) 5-D Japan All Rights Reserved.</a:t>
            </a:r>
            <a:endParaRPr lang="ja-JP" altLang="en-US" sz="9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2001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5B59-0ED5-4326-ADB0-96CF5B31DB0C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48252" y="1189566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 smtClean="0"/>
              <a:t>症例</a:t>
            </a:r>
            <a:r>
              <a:rPr lang="ja-JP" altLang="en-US" sz="1400" dirty="0"/>
              <a:t>写真</a:t>
            </a:r>
            <a:r>
              <a:rPr lang="ja-JP" altLang="en-US" sz="1400" dirty="0" smtClean="0"/>
              <a:t>が入ります</a:t>
            </a:r>
            <a:endParaRPr lang="en-US" altLang="ja-JP" sz="1400" dirty="0" smtClean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48920" y="1189566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 smtClean="0"/>
              <a:t>症例写真が入ります</a:t>
            </a:r>
            <a:endParaRPr lang="en-US" altLang="ja-JP" sz="1400" dirty="0" smtClean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8314864" y="1189566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 smtClean="0"/>
              <a:t>症例写真が入ります</a:t>
            </a:r>
            <a:endParaRPr lang="en-US" altLang="ja-JP" sz="1400" dirty="0" smtClean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548253" y="3553430"/>
            <a:ext cx="3363990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図説</a:t>
            </a:r>
            <a:endParaRPr lang="ja-JP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4448921" y="3553430"/>
            <a:ext cx="3363990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図説</a:t>
            </a:r>
            <a:endParaRPr lang="ja-JP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8349588" y="3553430"/>
            <a:ext cx="3363990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図説</a:t>
            </a:r>
            <a:endParaRPr lang="ja-JP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0" name="フッター プレースホルダー 12"/>
          <p:cNvSpPr>
            <a:spLocks noGrp="1"/>
          </p:cNvSpPr>
          <p:nvPr>
            <p:ph type="ftr" sz="quarter" idx="11"/>
          </p:nvPr>
        </p:nvSpPr>
        <p:spPr>
          <a:xfrm>
            <a:off x="108067" y="6356352"/>
            <a:ext cx="10559934" cy="365125"/>
          </a:xfrm>
        </p:spPr>
        <p:txBody>
          <a:bodyPr/>
          <a:lstStyle/>
          <a:p>
            <a:r>
              <a:rPr lang="ja-JP" altLang="en-US" sz="900" dirty="0">
                <a:latin typeface="+mn-ea"/>
              </a:rPr>
              <a:t>画像・文書・情報について複製や無断転載・複製を一切禁じます。		　　　　　　　　　　　　　　　　　　　　　　　　　　　　　　　　　　　　　　　　　　　　　</a:t>
            </a:r>
            <a:r>
              <a:rPr lang="en-US" altLang="ja-JP" sz="900" dirty="0">
                <a:latin typeface="+mn-ea"/>
              </a:rPr>
              <a:t>Copyright (C) 5-D Japan All Rights Reserved.</a:t>
            </a:r>
            <a:endParaRPr lang="ja-JP" altLang="en-US" sz="9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420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5B59-0ED5-4326-ADB0-96CF5B31DB0C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48253" y="1129678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ja-JP" sz="1400" dirty="0">
                <a:latin typeface="+mn-ea"/>
                <a:ea typeface="+mn-ea"/>
              </a:rPr>
              <a:t>治療終了○年後の</a:t>
            </a:r>
            <a:r>
              <a:rPr lang="ja-JP" altLang="ja-JP" sz="1400" dirty="0" smtClean="0">
                <a:latin typeface="+mn-ea"/>
                <a:ea typeface="+mn-ea"/>
              </a:rPr>
              <a:t>状態があれば</a:t>
            </a:r>
            <a:endParaRPr lang="en-US" altLang="ja-JP" sz="1400" dirty="0" smtClean="0">
              <a:latin typeface="+mn-ea"/>
              <a:ea typeface="+mn-ea"/>
            </a:endParaRPr>
          </a:p>
          <a:p>
            <a:r>
              <a:rPr lang="ja-JP" altLang="ja-JP" sz="1400" dirty="0" smtClean="0">
                <a:latin typeface="+mn-ea"/>
                <a:ea typeface="+mn-ea"/>
              </a:rPr>
              <a:t>お示し</a:t>
            </a:r>
            <a:r>
              <a:rPr lang="ja-JP" altLang="ja-JP" sz="1400" dirty="0">
                <a:latin typeface="+mn-ea"/>
                <a:ea typeface="+mn-ea"/>
              </a:rPr>
              <a:t>ください。</a:t>
            </a:r>
            <a:endParaRPr lang="ja-JP" altLang="en-US" sz="140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448921" y="1129678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ja-JP" sz="1400" dirty="0">
                <a:latin typeface="+mn-ea"/>
              </a:rPr>
              <a:t>治療終了○年後の状態があれば</a:t>
            </a:r>
            <a:endParaRPr lang="en-US" altLang="ja-JP" sz="1400" dirty="0">
              <a:latin typeface="+mn-ea"/>
            </a:endParaRPr>
          </a:p>
          <a:p>
            <a:r>
              <a:rPr lang="ja-JP" altLang="ja-JP" sz="1400" dirty="0">
                <a:latin typeface="+mn-ea"/>
              </a:rPr>
              <a:t>お示しください。</a:t>
            </a:r>
            <a:endParaRPr lang="ja-JP" altLang="en-US" sz="140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lang="ja-JP" altLang="en-US" sz="140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8314865" y="1129678"/>
            <a:ext cx="3363989" cy="221431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ja-JP" sz="1400" dirty="0">
                <a:latin typeface="+mn-ea"/>
              </a:rPr>
              <a:t>治療終了○年後の状態があれば</a:t>
            </a:r>
            <a:endParaRPr lang="en-US" altLang="ja-JP" sz="1400" dirty="0">
              <a:latin typeface="+mn-ea"/>
            </a:endParaRPr>
          </a:p>
          <a:p>
            <a:r>
              <a:rPr lang="ja-JP" altLang="ja-JP" sz="1400" dirty="0">
                <a:latin typeface="+mn-ea"/>
              </a:rPr>
              <a:t>お示しください。</a:t>
            </a:r>
            <a:endParaRPr lang="ja-JP" altLang="en-US" sz="140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548252" y="4525701"/>
            <a:ext cx="11130601" cy="13430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まとめ：</a:t>
            </a:r>
            <a:r>
              <a:rPr lang="ja-JP" altLang="ja-JP" sz="14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本症例</a:t>
            </a:r>
            <a:r>
              <a:rPr lang="ja-JP" altLang="ja-JP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を</a:t>
            </a:r>
            <a:r>
              <a:rPr lang="ja-JP" altLang="en-US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通し</a:t>
            </a:r>
            <a:r>
              <a:rPr lang="ja-JP" altLang="ja-JP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、</a:t>
            </a:r>
            <a:r>
              <a:rPr lang="ja-JP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術者が会員の方に訴えたいこと、理解してもらいたいこと、また術後の反省点などありましたら、お書きください。</a:t>
            </a:r>
            <a:endParaRPr lang="ja-JP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548253" y="3553430"/>
            <a:ext cx="3363990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図説</a:t>
            </a:r>
            <a:endParaRPr lang="ja-JP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4448921" y="3553430"/>
            <a:ext cx="3363990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図説</a:t>
            </a:r>
            <a:endParaRPr lang="ja-JP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8349588" y="3553430"/>
            <a:ext cx="3363990" cy="752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図説</a:t>
            </a:r>
            <a:endParaRPr lang="ja-JP" altLang="ja-JP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2" name="フッター プレースホルダー 12"/>
          <p:cNvSpPr>
            <a:spLocks noGrp="1"/>
          </p:cNvSpPr>
          <p:nvPr>
            <p:ph type="ftr" sz="quarter" idx="11"/>
          </p:nvPr>
        </p:nvSpPr>
        <p:spPr>
          <a:xfrm>
            <a:off x="108067" y="6356352"/>
            <a:ext cx="10559934" cy="365125"/>
          </a:xfrm>
        </p:spPr>
        <p:txBody>
          <a:bodyPr/>
          <a:lstStyle/>
          <a:p>
            <a:r>
              <a:rPr lang="ja-JP" altLang="en-US" sz="900" dirty="0">
                <a:latin typeface="+mn-ea"/>
              </a:rPr>
              <a:t>画像・文書・情報について複製や無断転載・複製を一切禁じます。		　　　　　　　　　　　　　　　　　　　　　　　　　　　　　　　　　　　　　　　　　　　　　</a:t>
            </a:r>
            <a:r>
              <a:rPr lang="en-US" altLang="ja-JP" sz="900" dirty="0">
                <a:latin typeface="+mn-ea"/>
              </a:rPr>
              <a:t>Copyright (C) 5-D Japan All Rights Reserved.</a:t>
            </a:r>
            <a:endParaRPr lang="ja-JP" altLang="en-US" sz="9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9691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376</Words>
  <Application>Microsoft Office PowerPoint</Application>
  <PresentationFormat>ワイド画面</PresentationFormat>
  <Paragraphs>71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Office テーマ</vt:lpstr>
      <vt:lpstr>カテゴリー：インプラント、エンド、ペリオ、移植・再植治療、補綴治療、その他（いずれか一つお選びください）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カテゴリー：インプラント、エンド、ペリオ、移植・再植治療、補綴治療、その他（いずれか一つお選びください）</dc:title>
  <dc:creator>izumi</dc:creator>
  <cp:lastModifiedBy>izumi</cp:lastModifiedBy>
  <cp:revision>9</cp:revision>
  <dcterms:created xsi:type="dcterms:W3CDTF">2015-05-26T09:14:01Z</dcterms:created>
  <dcterms:modified xsi:type="dcterms:W3CDTF">2015-05-26T11:34:00Z</dcterms:modified>
</cp:coreProperties>
</file>